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0" y="16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DCCB-B36E-4BCD-98BD-33BE74072B8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D851-350C-4017-AC31-8F1C70C91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DCCB-B36E-4BCD-98BD-33BE74072B8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D851-350C-4017-AC31-8F1C70C91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DCCB-B36E-4BCD-98BD-33BE74072B8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D851-350C-4017-AC31-8F1C70C91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DCCB-B36E-4BCD-98BD-33BE74072B8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D851-350C-4017-AC31-8F1C70C91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DCCB-B36E-4BCD-98BD-33BE74072B8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D851-350C-4017-AC31-8F1C70C91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DCCB-B36E-4BCD-98BD-33BE74072B8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D851-350C-4017-AC31-8F1C70C91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DCCB-B36E-4BCD-98BD-33BE74072B8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D851-350C-4017-AC31-8F1C70C91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DCCB-B36E-4BCD-98BD-33BE74072B8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D851-350C-4017-AC31-8F1C70C91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DCCB-B36E-4BCD-98BD-33BE74072B8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D851-350C-4017-AC31-8F1C70C91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DCCB-B36E-4BCD-98BD-33BE74072B8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D851-350C-4017-AC31-8F1C70C91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DCCB-B36E-4BCD-98BD-33BE74072B8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D851-350C-4017-AC31-8F1C70C91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3DCCB-B36E-4BCD-98BD-33BE74072B8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0D851-350C-4017-AC31-8F1C70C91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27"/>
          <p:cNvSpPr>
            <a:spLocks noChangeArrowheads="1"/>
          </p:cNvSpPr>
          <p:nvPr/>
        </p:nvSpPr>
        <p:spPr bwMode="auto">
          <a:xfrm>
            <a:off x="2590800" y="3733800"/>
            <a:ext cx="4114800" cy="6096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0" y="381000"/>
            <a:ext cx="6858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  <a:ln/>
        </p:spPr>
        <p:txBody>
          <a:bodyPr/>
          <a:lstStyle/>
          <a:p>
            <a:r>
              <a:rPr lang="en-US" sz="1400" b="1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1400" dirty="0" smtClean="0"/>
              <a:t>Zeus </a:t>
            </a:r>
            <a:r>
              <a:rPr lang="en-US" sz="1000" dirty="0" smtClean="0"/>
              <a:t>is thinking about a party on earth tonight! Anyone else coming?</a:t>
            </a:r>
            <a:endParaRPr lang="en-US" sz="1400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0668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9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002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2860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819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3657600" y="0"/>
            <a:ext cx="2286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Zeus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5867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/>
              <a:t>View </a:t>
            </a:r>
            <a:r>
              <a:rPr lang="en-US" sz="700" dirty="0" smtClean="0"/>
              <a:t>photos</a:t>
            </a:r>
            <a:endParaRPr lang="en-US" sz="700" dirty="0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/>
              <a:t>Send </a:t>
            </a:r>
            <a:r>
              <a:rPr lang="en-US" sz="700" dirty="0" smtClean="0"/>
              <a:t>a </a:t>
            </a:r>
            <a:r>
              <a:rPr lang="en-US" sz="700" dirty="0"/>
              <a:t>message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152400" y="28956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 smtClean="0"/>
              <a:t>Poke</a:t>
            </a:r>
            <a:endParaRPr lang="en-US" sz="700" dirty="0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Wall</a:t>
            </a:r>
          </a:p>
        </p:txBody>
      </p:sp>
      <p:sp>
        <p:nvSpPr>
          <p:cNvPr id="22" name="Text Box 2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Info</a:t>
            </a:r>
          </a:p>
        </p:txBody>
      </p:sp>
      <p:sp>
        <p:nvSpPr>
          <p:cNvPr id="23" name="Text Box 2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Photos</a:t>
            </a: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1752600" y="1524000"/>
            <a:ext cx="51054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18288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1828800" y="1905000"/>
            <a:ext cx="3657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1828800" y="16002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343434"/>
                </a:solidFill>
              </a:rPr>
              <a:t>Write something…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5638800" y="1905000"/>
            <a:ext cx="685800" cy="2444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Share</a:t>
            </a:r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152400" y="3429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152400" y="3276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sp>
        <p:nvSpPr>
          <p:cNvPr id="37" name="Text Box 39"/>
          <p:cNvSpPr txBox="1">
            <a:spLocks noChangeArrowheads="1"/>
          </p:cNvSpPr>
          <p:nvPr/>
        </p:nvSpPr>
        <p:spPr bwMode="auto">
          <a:xfrm>
            <a:off x="152400" y="4114800"/>
            <a:ext cx="457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Hera</a:t>
            </a:r>
            <a:endParaRPr lang="en-US" sz="800" dirty="0"/>
          </a:p>
        </p:txBody>
      </p:sp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609600" y="4114800"/>
            <a:ext cx="609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Demeter</a:t>
            </a:r>
            <a:endParaRPr lang="en-US" sz="800" dirty="0"/>
          </a:p>
        </p:txBody>
      </p:sp>
      <p:sp>
        <p:nvSpPr>
          <p:cNvPr id="41" name="Text Box 45"/>
          <p:cNvSpPr txBox="1">
            <a:spLocks noChangeArrowheads="1"/>
          </p:cNvSpPr>
          <p:nvPr/>
        </p:nvSpPr>
        <p:spPr bwMode="auto">
          <a:xfrm>
            <a:off x="1143000" y="4114800"/>
            <a:ext cx="533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 smtClean="0"/>
              <a:t>Cupid</a:t>
            </a:r>
            <a:endParaRPr lang="en-US" sz="800" dirty="0"/>
          </a:p>
        </p:txBody>
      </p:sp>
      <p:sp>
        <p:nvSpPr>
          <p:cNvPr id="43" name="Text Box 50"/>
          <p:cNvSpPr txBox="1">
            <a:spLocks noChangeArrowheads="1"/>
          </p:cNvSpPr>
          <p:nvPr/>
        </p:nvSpPr>
        <p:spPr bwMode="auto">
          <a:xfrm>
            <a:off x="76200" y="4891088"/>
            <a:ext cx="609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 smtClean="0"/>
              <a:t>Aphrodite</a:t>
            </a:r>
            <a:endParaRPr lang="en-US" sz="800" dirty="0"/>
          </a:p>
        </p:txBody>
      </p:sp>
      <p:sp>
        <p:nvSpPr>
          <p:cNvPr id="45" name="Text Box 53"/>
          <p:cNvSpPr txBox="1">
            <a:spLocks noChangeArrowheads="1"/>
          </p:cNvSpPr>
          <p:nvPr/>
        </p:nvSpPr>
        <p:spPr bwMode="auto">
          <a:xfrm>
            <a:off x="609600" y="4891088"/>
            <a:ext cx="609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 smtClean="0"/>
              <a:t>Hercules</a:t>
            </a:r>
            <a:endParaRPr lang="en-US" sz="800" dirty="0"/>
          </a:p>
        </p:txBody>
      </p:sp>
      <p:sp>
        <p:nvSpPr>
          <p:cNvPr id="46" name="Rectangle 54"/>
          <p:cNvSpPr>
            <a:spLocks noChangeArrowheads="1"/>
          </p:cNvSpPr>
          <p:nvPr/>
        </p:nvSpPr>
        <p:spPr bwMode="auto">
          <a:xfrm>
            <a:off x="2590800" y="24384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Hera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dirty="0" smtClean="0"/>
              <a:t>Zeus! Your status better be a joke! Not funny!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800" dirty="0"/>
          </a:p>
        </p:txBody>
      </p:sp>
      <p:sp>
        <p:nvSpPr>
          <p:cNvPr id="47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9" name="Text Box 64"/>
          <p:cNvSpPr txBox="1">
            <a:spLocks noChangeArrowheads="1"/>
          </p:cNvSpPr>
          <p:nvPr/>
        </p:nvSpPr>
        <p:spPr bwMode="auto">
          <a:xfrm>
            <a:off x="1143000" y="4891088"/>
            <a:ext cx="609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 smtClean="0"/>
              <a:t>Poseidon</a:t>
            </a:r>
            <a:endParaRPr lang="en-US" sz="800" dirty="0"/>
          </a:p>
        </p:txBody>
      </p:sp>
      <p:pic>
        <p:nvPicPr>
          <p:cNvPr id="13314" name="Picture 2" descr="http://images.fanpop.com/images/image_uploads/Zeus--greek-mythology-687267_1024_768.jpg"/>
          <p:cNvPicPr>
            <a:picLocks noChangeAspect="1" noChangeArrowheads="1"/>
          </p:cNvPicPr>
          <p:nvPr/>
        </p:nvPicPr>
        <p:blipFill>
          <a:blip r:embed="rId4" cstate="print"/>
          <a:srcRect l="21875" r="18750"/>
          <a:stretch>
            <a:fillRect/>
          </a:stretch>
        </p:blipFill>
        <p:spPr bwMode="auto">
          <a:xfrm>
            <a:off x="152400" y="533400"/>
            <a:ext cx="1447800" cy="1828977"/>
          </a:xfrm>
          <a:prstGeom prst="rect">
            <a:avLst/>
          </a:prstGeom>
          <a:noFill/>
        </p:spPr>
      </p:pic>
      <p:pic>
        <p:nvPicPr>
          <p:cNvPr id="13316" name="Picture 4" descr="http://images1.wikia.nocookie.net/__cb20110214162604/olympians/images/archive/0/07/20110516202327%21Her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2438400"/>
            <a:ext cx="381000" cy="529986"/>
          </a:xfrm>
          <a:prstGeom prst="rect">
            <a:avLst/>
          </a:prstGeom>
          <a:noFill/>
        </p:spPr>
      </p:pic>
      <p:sp>
        <p:nvSpPr>
          <p:cNvPr id="63" name="Rectangle 27"/>
          <p:cNvSpPr>
            <a:spLocks noChangeArrowheads="1"/>
          </p:cNvSpPr>
          <p:nvPr/>
        </p:nvSpPr>
        <p:spPr bwMode="auto">
          <a:xfrm>
            <a:off x="2590800" y="3048000"/>
            <a:ext cx="4114800" cy="6096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4" name="Picture 2" descr="http://images.fanpop.com/images/image_uploads/Zeus--greek-mythology-687267_1024_768.jpg"/>
          <p:cNvPicPr>
            <a:picLocks noChangeAspect="1" noChangeArrowheads="1"/>
          </p:cNvPicPr>
          <p:nvPr/>
        </p:nvPicPr>
        <p:blipFill>
          <a:blip r:embed="rId6" cstate="print"/>
          <a:srcRect l="21875" r="18750"/>
          <a:stretch>
            <a:fillRect/>
          </a:stretch>
        </p:blipFill>
        <p:spPr bwMode="auto">
          <a:xfrm>
            <a:off x="2651119" y="3124200"/>
            <a:ext cx="396881" cy="501372"/>
          </a:xfrm>
          <a:prstGeom prst="rect">
            <a:avLst/>
          </a:prstGeom>
          <a:noFill/>
        </p:spPr>
      </p:pic>
      <p:sp>
        <p:nvSpPr>
          <p:cNvPr id="65" name="Rectangle 54"/>
          <p:cNvSpPr>
            <a:spLocks noChangeArrowheads="1"/>
          </p:cNvSpPr>
          <p:nvPr/>
        </p:nvSpPr>
        <p:spPr bwMode="auto">
          <a:xfrm>
            <a:off x="3124200" y="3048000"/>
            <a:ext cx="358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Zeus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dirty="0" smtClean="0"/>
              <a:t>I’m the king! What are you going to do about it?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800" dirty="0"/>
          </a:p>
        </p:txBody>
      </p:sp>
      <p:sp>
        <p:nvSpPr>
          <p:cNvPr id="66" name="Rectangle 54"/>
          <p:cNvSpPr>
            <a:spLocks noChangeArrowheads="1"/>
          </p:cNvSpPr>
          <p:nvPr/>
        </p:nvSpPr>
        <p:spPr bwMode="auto">
          <a:xfrm>
            <a:off x="3124200" y="37338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Hera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dirty="0" smtClean="0"/>
              <a:t>Do you really want to find out?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800" dirty="0"/>
          </a:p>
        </p:txBody>
      </p:sp>
      <p:pic>
        <p:nvPicPr>
          <p:cNvPr id="67" name="Picture 4" descr="http://images1.wikia.nocookie.net/__cb20110214162604/olympians/images/archive/0/07/20110516202327%21Hera.jpg"/>
          <p:cNvPicPr>
            <a:picLocks noChangeAspect="1" noChangeArrowheads="1"/>
          </p:cNvPicPr>
          <p:nvPr/>
        </p:nvPicPr>
        <p:blipFill>
          <a:blip r:embed="rId5" cstate="print"/>
          <a:srcRect b="13734"/>
          <a:stretch>
            <a:fillRect/>
          </a:stretch>
        </p:blipFill>
        <p:spPr bwMode="auto">
          <a:xfrm>
            <a:off x="2667000" y="3810000"/>
            <a:ext cx="381000" cy="457200"/>
          </a:xfrm>
          <a:prstGeom prst="rect">
            <a:avLst/>
          </a:prstGeom>
          <a:noFill/>
        </p:spPr>
      </p:pic>
      <p:sp>
        <p:nvSpPr>
          <p:cNvPr id="69" name="Rectangle 54"/>
          <p:cNvSpPr>
            <a:spLocks noChangeArrowheads="1"/>
          </p:cNvSpPr>
          <p:nvPr/>
        </p:nvSpPr>
        <p:spPr bwMode="auto">
          <a:xfrm>
            <a:off x="2590800" y="44196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Zeus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dirty="0" smtClean="0"/>
              <a:t>Change of plans… staying home tonight! Really need to stop posting party plans…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800" dirty="0"/>
          </a:p>
        </p:txBody>
      </p:sp>
      <p:pic>
        <p:nvPicPr>
          <p:cNvPr id="71" name="Picture 2" descr="http://images.fanpop.com/images/image_uploads/Zeus--greek-mythology-687267_1024_768.jpg"/>
          <p:cNvPicPr>
            <a:picLocks noChangeAspect="1" noChangeArrowheads="1"/>
          </p:cNvPicPr>
          <p:nvPr/>
        </p:nvPicPr>
        <p:blipFill>
          <a:blip r:embed="rId6" cstate="print"/>
          <a:srcRect l="21875" r="18750"/>
          <a:stretch>
            <a:fillRect/>
          </a:stretch>
        </p:blipFill>
        <p:spPr bwMode="auto">
          <a:xfrm>
            <a:off x="2133600" y="4419600"/>
            <a:ext cx="396881" cy="501372"/>
          </a:xfrm>
          <a:prstGeom prst="rect">
            <a:avLst/>
          </a:prstGeom>
          <a:noFill/>
        </p:spPr>
      </p:pic>
      <p:sp>
        <p:nvSpPr>
          <p:cNvPr id="72" name="Rectangle 54"/>
          <p:cNvSpPr>
            <a:spLocks noChangeArrowheads="1"/>
          </p:cNvSpPr>
          <p:nvPr/>
        </p:nvSpPr>
        <p:spPr bwMode="auto">
          <a:xfrm>
            <a:off x="2590800" y="50292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Demeter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dirty="0" smtClean="0"/>
              <a:t>Zeus, I really want to talk to you about Persephone. I don't see why our daughter has to     live six months of the year in that dungeon of an underworld. 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800" dirty="0"/>
          </a:p>
        </p:txBody>
      </p:sp>
      <p:pic>
        <p:nvPicPr>
          <p:cNvPr id="13319" name="Picture 7" descr="http://cdn.paleothea.com/Pictures/DemeterMaples.jpg"/>
          <p:cNvPicPr>
            <a:picLocks noChangeAspect="1" noChangeArrowheads="1"/>
          </p:cNvPicPr>
          <p:nvPr/>
        </p:nvPicPr>
        <p:blipFill>
          <a:blip r:embed="rId7" cstate="print"/>
          <a:srcRect l="11693" t="12384" r="21072" b="15789"/>
          <a:stretch>
            <a:fillRect/>
          </a:stretch>
        </p:blipFill>
        <p:spPr bwMode="auto">
          <a:xfrm>
            <a:off x="2133600" y="5105400"/>
            <a:ext cx="381000" cy="480392"/>
          </a:xfrm>
          <a:prstGeom prst="rect">
            <a:avLst/>
          </a:prstGeom>
          <a:noFill/>
        </p:spPr>
      </p:pic>
      <p:sp>
        <p:nvSpPr>
          <p:cNvPr id="75" name="Rectangle 27"/>
          <p:cNvSpPr>
            <a:spLocks noChangeArrowheads="1"/>
          </p:cNvSpPr>
          <p:nvPr/>
        </p:nvSpPr>
        <p:spPr bwMode="auto">
          <a:xfrm>
            <a:off x="2590800" y="5715000"/>
            <a:ext cx="4114800" cy="7620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6" name="Picture 2" descr="http://images.fanpop.com/images/image_uploads/Zeus--greek-mythology-687267_1024_768.jpg"/>
          <p:cNvPicPr>
            <a:picLocks noChangeAspect="1" noChangeArrowheads="1"/>
          </p:cNvPicPr>
          <p:nvPr/>
        </p:nvPicPr>
        <p:blipFill>
          <a:blip r:embed="rId6" cstate="print"/>
          <a:srcRect l="21875" r="18750"/>
          <a:stretch>
            <a:fillRect/>
          </a:stretch>
        </p:blipFill>
        <p:spPr bwMode="auto">
          <a:xfrm>
            <a:off x="2651119" y="5791200"/>
            <a:ext cx="396881" cy="501372"/>
          </a:xfrm>
          <a:prstGeom prst="rect">
            <a:avLst/>
          </a:prstGeom>
          <a:noFill/>
        </p:spPr>
      </p:pic>
      <p:sp>
        <p:nvSpPr>
          <p:cNvPr id="77" name="Rectangle 54"/>
          <p:cNvSpPr>
            <a:spLocks noChangeArrowheads="1"/>
          </p:cNvSpPr>
          <p:nvPr/>
        </p:nvSpPr>
        <p:spPr bwMode="auto">
          <a:xfrm>
            <a:off x="3124200" y="5715000"/>
            <a:ext cx="358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Zeus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dirty="0" smtClean="0"/>
              <a:t>I told you, I've done all I can do to convince Hades to free her. If you ask me, the fact that I was able to convince him to release her for part of the year was a BIG deal.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800" dirty="0"/>
          </a:p>
        </p:txBody>
      </p:sp>
      <p:sp>
        <p:nvSpPr>
          <p:cNvPr id="78" name="Rectangle 54"/>
          <p:cNvSpPr>
            <a:spLocks noChangeArrowheads="1"/>
          </p:cNvSpPr>
          <p:nvPr/>
        </p:nvSpPr>
        <p:spPr bwMode="auto">
          <a:xfrm>
            <a:off x="2590800" y="6530008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Cupid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dirty="0" smtClean="0"/>
              <a:t>Uncle Z, thanks so much for helping me and Psyche get married. My mom was being a bit psycho.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800" dirty="0"/>
          </a:p>
        </p:txBody>
      </p:sp>
      <p:pic>
        <p:nvPicPr>
          <p:cNvPr id="13321" name="Picture 9" descr="Dancing Cupid in Jeans"/>
          <p:cNvPicPr>
            <a:picLocks noChangeAspect="1" noChangeArrowheads="1"/>
          </p:cNvPicPr>
          <p:nvPr/>
        </p:nvPicPr>
        <p:blipFill>
          <a:blip r:embed="rId8" cstate="print"/>
          <a:srcRect b="21824"/>
          <a:stretch>
            <a:fillRect/>
          </a:stretch>
        </p:blipFill>
        <p:spPr bwMode="auto">
          <a:xfrm>
            <a:off x="2133600" y="6553200"/>
            <a:ext cx="407252" cy="457200"/>
          </a:xfrm>
          <a:prstGeom prst="rect">
            <a:avLst/>
          </a:prstGeom>
          <a:noFill/>
        </p:spPr>
      </p:pic>
      <p:sp>
        <p:nvSpPr>
          <p:cNvPr id="82" name="Rectangle 27"/>
          <p:cNvSpPr>
            <a:spLocks noChangeArrowheads="1"/>
          </p:cNvSpPr>
          <p:nvPr/>
        </p:nvSpPr>
        <p:spPr bwMode="auto">
          <a:xfrm>
            <a:off x="2590800" y="7162800"/>
            <a:ext cx="4114800" cy="6096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54"/>
          <p:cNvSpPr>
            <a:spLocks noChangeArrowheads="1"/>
          </p:cNvSpPr>
          <p:nvPr/>
        </p:nvSpPr>
        <p:spPr bwMode="auto">
          <a:xfrm>
            <a:off x="3124200" y="71628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Aphrodite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dirty="0" smtClean="0"/>
              <a:t>Dislike!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800" dirty="0"/>
          </a:p>
        </p:txBody>
      </p:sp>
      <p:pic>
        <p:nvPicPr>
          <p:cNvPr id="13323" name="Picture 11" descr="http://media1.shmoop.com/media/covers/mythology/character/aphrodite_10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67000" y="7239000"/>
            <a:ext cx="427038" cy="427038"/>
          </a:xfrm>
          <a:prstGeom prst="rect">
            <a:avLst/>
          </a:prstGeom>
          <a:noFill/>
        </p:spPr>
      </p:pic>
      <p:sp>
        <p:nvSpPr>
          <p:cNvPr id="85" name="Rectangle 27"/>
          <p:cNvSpPr>
            <a:spLocks noChangeArrowheads="1"/>
          </p:cNvSpPr>
          <p:nvPr/>
        </p:nvSpPr>
        <p:spPr bwMode="auto">
          <a:xfrm>
            <a:off x="2590800" y="7848600"/>
            <a:ext cx="4114800" cy="6096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6" name="Picture 2" descr="http://images.fanpop.com/images/image_uploads/Zeus--greek-mythology-687267_1024_768.jpg"/>
          <p:cNvPicPr>
            <a:picLocks noChangeAspect="1" noChangeArrowheads="1"/>
          </p:cNvPicPr>
          <p:nvPr/>
        </p:nvPicPr>
        <p:blipFill>
          <a:blip r:embed="rId6" cstate="print"/>
          <a:srcRect l="21875" r="18750"/>
          <a:stretch>
            <a:fillRect/>
          </a:stretch>
        </p:blipFill>
        <p:spPr bwMode="auto">
          <a:xfrm>
            <a:off x="2651119" y="7924800"/>
            <a:ext cx="396881" cy="501372"/>
          </a:xfrm>
          <a:prstGeom prst="rect">
            <a:avLst/>
          </a:prstGeom>
          <a:noFill/>
        </p:spPr>
      </p:pic>
      <p:sp>
        <p:nvSpPr>
          <p:cNvPr id="87" name="Rectangle 54"/>
          <p:cNvSpPr>
            <a:spLocks noChangeArrowheads="1"/>
          </p:cNvSpPr>
          <p:nvPr/>
        </p:nvSpPr>
        <p:spPr bwMode="auto">
          <a:xfrm>
            <a:off x="3124200" y="7848600"/>
            <a:ext cx="358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Zeus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dirty="0" smtClean="0"/>
              <a:t>My pleasure, Cupid. Psyche's a looker. I always try to keep Olympus stocked with beautiful women. Aphrodite, your beauty is unmatchable. </a:t>
            </a:r>
            <a:endParaRPr lang="en-US" sz="800" dirty="0"/>
          </a:p>
        </p:txBody>
      </p:sp>
      <p:sp>
        <p:nvSpPr>
          <p:cNvPr id="88" name="Rectangle 27"/>
          <p:cNvSpPr>
            <a:spLocks noChangeArrowheads="1"/>
          </p:cNvSpPr>
          <p:nvPr/>
        </p:nvSpPr>
        <p:spPr bwMode="auto">
          <a:xfrm>
            <a:off x="2590800" y="8534400"/>
            <a:ext cx="4114800" cy="6096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54"/>
          <p:cNvSpPr>
            <a:spLocks noChangeArrowheads="1"/>
          </p:cNvSpPr>
          <p:nvPr/>
        </p:nvSpPr>
        <p:spPr bwMode="auto">
          <a:xfrm>
            <a:off x="3124200" y="85344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Aphrodite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dirty="0" smtClean="0"/>
              <a:t>;-)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800" dirty="0"/>
          </a:p>
        </p:txBody>
      </p:sp>
      <p:pic>
        <p:nvPicPr>
          <p:cNvPr id="90" name="Picture 11" descr="http://media1.shmoop.com/media/covers/mythology/character/aphrodite_10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67000" y="8610600"/>
            <a:ext cx="427038" cy="427038"/>
          </a:xfrm>
          <a:prstGeom prst="rect">
            <a:avLst/>
          </a:prstGeom>
          <a:noFill/>
        </p:spPr>
      </p:pic>
      <p:pic>
        <p:nvPicPr>
          <p:cNvPr id="91" name="Picture 4" descr="http://images1.wikia.nocookie.net/__cb20110214162604/olympians/images/archive/0/07/20110516202327%21Hera.jpg"/>
          <p:cNvPicPr>
            <a:picLocks noChangeAspect="1" noChangeArrowheads="1"/>
          </p:cNvPicPr>
          <p:nvPr/>
        </p:nvPicPr>
        <p:blipFill>
          <a:blip r:embed="rId5" cstate="print"/>
          <a:srcRect b="13734"/>
          <a:stretch>
            <a:fillRect/>
          </a:stretch>
        </p:blipFill>
        <p:spPr bwMode="auto">
          <a:xfrm>
            <a:off x="152400" y="3657600"/>
            <a:ext cx="381000" cy="457200"/>
          </a:xfrm>
          <a:prstGeom prst="rect">
            <a:avLst/>
          </a:prstGeom>
          <a:noFill/>
        </p:spPr>
      </p:pic>
      <p:pic>
        <p:nvPicPr>
          <p:cNvPr id="92" name="Picture 7" descr="http://cdn.paleothea.com/Pictures/DemeterMaples.jpg"/>
          <p:cNvPicPr>
            <a:picLocks noChangeAspect="1" noChangeArrowheads="1"/>
          </p:cNvPicPr>
          <p:nvPr/>
        </p:nvPicPr>
        <p:blipFill>
          <a:blip r:embed="rId7" cstate="print"/>
          <a:srcRect l="11693" t="12384" r="21072" b="15789"/>
          <a:stretch>
            <a:fillRect/>
          </a:stretch>
        </p:blipFill>
        <p:spPr bwMode="auto">
          <a:xfrm>
            <a:off x="685800" y="3657600"/>
            <a:ext cx="381000" cy="480392"/>
          </a:xfrm>
          <a:prstGeom prst="rect">
            <a:avLst/>
          </a:prstGeom>
          <a:noFill/>
        </p:spPr>
      </p:pic>
      <p:pic>
        <p:nvPicPr>
          <p:cNvPr id="93" name="Picture 9" descr="Dancing Cupid in Jeans"/>
          <p:cNvPicPr>
            <a:picLocks noChangeAspect="1" noChangeArrowheads="1"/>
          </p:cNvPicPr>
          <p:nvPr/>
        </p:nvPicPr>
        <p:blipFill>
          <a:blip r:embed="rId8" cstate="print"/>
          <a:srcRect b="21824"/>
          <a:stretch>
            <a:fillRect/>
          </a:stretch>
        </p:blipFill>
        <p:spPr bwMode="auto">
          <a:xfrm>
            <a:off x="1219200" y="3657600"/>
            <a:ext cx="407252" cy="457200"/>
          </a:xfrm>
          <a:prstGeom prst="rect">
            <a:avLst/>
          </a:prstGeom>
          <a:noFill/>
        </p:spPr>
      </p:pic>
      <p:pic>
        <p:nvPicPr>
          <p:cNvPr id="94" name="Picture 11" descr="http://media1.shmoop.com/media/covers/mythology/character/aphrodite_10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2400" y="4419600"/>
            <a:ext cx="427038" cy="427038"/>
          </a:xfrm>
          <a:prstGeom prst="rect">
            <a:avLst/>
          </a:prstGeom>
          <a:noFill/>
        </p:spPr>
      </p:pic>
      <p:pic>
        <p:nvPicPr>
          <p:cNvPr id="13325" name="Picture 13" descr="https://encrypted-tbn2.google.com/images?q=tbn:ANd9GcRCOjO3-sgr6WbQrvrHKyCuXDZ-Nnv8dxrDG2EUHyFV5zALOLNCFw"/>
          <p:cNvPicPr>
            <a:picLocks noChangeAspect="1" noChangeArrowheads="1"/>
          </p:cNvPicPr>
          <p:nvPr/>
        </p:nvPicPr>
        <p:blipFill>
          <a:blip r:embed="rId10" cstate="print"/>
          <a:srcRect b="29412"/>
          <a:stretch>
            <a:fillRect/>
          </a:stretch>
        </p:blipFill>
        <p:spPr bwMode="auto">
          <a:xfrm>
            <a:off x="685800" y="4419600"/>
            <a:ext cx="440649" cy="457200"/>
          </a:xfrm>
          <a:prstGeom prst="rect">
            <a:avLst/>
          </a:prstGeom>
          <a:noFill/>
        </p:spPr>
      </p:pic>
      <p:pic>
        <p:nvPicPr>
          <p:cNvPr id="13327" name="Picture 15" descr="https://encrypted-tbn0.google.com/images?q=tbn:ANd9GcTxNIfMCnFfpthJ-cl-UKFPYMkaUrQRafHC4PEzUoccLLyOmVb93A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9200" y="4419600"/>
            <a:ext cx="432856" cy="466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381000"/>
            <a:ext cx="6858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0" y="0"/>
            <a:ext cx="1295400" cy="381000"/>
          </a:xfrm>
          <a:prstGeom prst="rect">
            <a:avLst/>
          </a:prstGeom>
          <a:solidFill>
            <a:srgbClr val="666699"/>
          </a:solidFill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facebook</a:t>
            </a:r>
          </a:p>
        </p:txBody>
      </p:sp>
      <p:sp>
        <p:nvSpPr>
          <p:cNvPr id="10" name="Rectangl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11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/>
              <a:t>View </a:t>
            </a:r>
            <a:r>
              <a:rPr lang="en-US" sz="700" dirty="0" smtClean="0"/>
              <a:t>photos</a:t>
            </a:r>
            <a:endParaRPr lang="en-US" sz="700" dirty="0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/>
              <a:t>Send </a:t>
            </a:r>
            <a:r>
              <a:rPr lang="en-US" sz="700" dirty="0" smtClean="0"/>
              <a:t> </a:t>
            </a:r>
            <a:r>
              <a:rPr lang="en-US" sz="700" dirty="0"/>
              <a:t>a message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52400" y="28956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 smtClean="0"/>
              <a:t>Poke</a:t>
            </a:r>
            <a:endParaRPr lang="en-US" sz="700" dirty="0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2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accent2"/>
                </a:solidFill>
              </a:rPr>
              <a:t>Wall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25" name="Text Box 2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152400" y="3276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152400" y="3276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Photos</a:t>
            </a: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838200" y="3886200"/>
            <a:ext cx="8382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chemeClr val="accent2"/>
                </a:solidFill>
              </a:rPr>
              <a:t>The Family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 dirty="0" smtClean="0"/>
              <a:t>Updated </a:t>
            </a:r>
            <a:r>
              <a:rPr lang="en-US" sz="800" dirty="0"/>
              <a:t>last Tuesday</a:t>
            </a: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152400" y="3505200"/>
            <a:ext cx="838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2 Albums</a:t>
            </a: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838200" y="4572000"/>
            <a:ext cx="990600" cy="46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chemeClr val="accent2"/>
                </a:solidFill>
              </a:rPr>
              <a:t>Mobile Uploads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 dirty="0" smtClean="0"/>
              <a:t>Updated </a:t>
            </a:r>
            <a:r>
              <a:rPr lang="en-US" sz="800" dirty="0"/>
              <a:t>two months ago</a:t>
            </a:r>
          </a:p>
        </p:txBody>
      </p:sp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2819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3657600" y="0"/>
            <a:ext cx="2286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8" name="Rectangle 14"/>
          <p:cNvSpPr>
            <a:spLocks noChangeArrowheads="1"/>
          </p:cNvSpPr>
          <p:nvPr/>
        </p:nvSpPr>
        <p:spPr bwMode="auto">
          <a:xfrm>
            <a:off x="5867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1828800" y="685800"/>
            <a:ext cx="50292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2057400" y="1648599"/>
          <a:ext cx="4343400" cy="15544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14400"/>
                <a:gridCol w="3429000"/>
              </a:tblGrid>
              <a:tr h="289560"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Name</a:t>
                      </a:r>
                      <a:endParaRPr lang="en-US" sz="1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Zeus</a:t>
                      </a:r>
                      <a:endParaRPr lang="en-US" sz="1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Nickname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Jupiter, Jove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Sex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Make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Birthday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 don’t like to think about it</a:t>
                      </a:r>
                      <a:r>
                        <a:rPr lang="en-US" sz="1000" baseline="0" dirty="0" smtClean="0"/>
                        <a:t> because my father tried to eat me (true story).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Current City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Mount Olympus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1981200" y="13716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Basic Information</a:t>
            </a:r>
            <a:endParaRPr lang="en-US" sz="1200" b="1" dirty="0"/>
          </a:p>
        </p:txBody>
      </p: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2057400" y="3446919"/>
          <a:ext cx="4343400" cy="685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14400"/>
                <a:gridCol w="3429000"/>
              </a:tblGrid>
              <a:tr h="289560"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Occupation</a:t>
                      </a:r>
                      <a:endParaRPr lang="en-US" sz="1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King of</a:t>
                      </a:r>
                      <a:r>
                        <a:rPr lang="en-US" sz="1000" b="0" baseline="0" dirty="0" smtClean="0"/>
                        <a:t> the gods, lord of the sky, god of weather, enforcer of the law and justice</a:t>
                      </a:r>
                      <a:endParaRPr lang="en-US" sz="1000" b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Education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 was born knowing everything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1981200" y="316992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Work and Education</a:t>
            </a:r>
            <a:endParaRPr lang="en-US" sz="1200" b="1" dirty="0"/>
          </a:p>
        </p:txBody>
      </p: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2057400" y="4437519"/>
          <a:ext cx="4343400" cy="1965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14400"/>
                <a:gridCol w="3429000"/>
              </a:tblGrid>
              <a:tr h="363081"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Relationship</a:t>
                      </a:r>
                      <a:r>
                        <a:rPr lang="en-US" sz="1000" b="0" baseline="0" dirty="0" smtClean="0"/>
                        <a:t> Status</a:t>
                      </a:r>
                      <a:endParaRPr lang="en-US" sz="1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Married to my sister Hera.</a:t>
                      </a:r>
                      <a:r>
                        <a:rPr lang="en-US" sz="1000" b="0" baseline="0" dirty="0" smtClean="0"/>
                        <a:t> It’s </a:t>
                      </a:r>
                      <a:r>
                        <a:rPr lang="en-US" sz="1000" b="0" i="1" baseline="0" dirty="0" smtClean="0"/>
                        <a:t>really </a:t>
                      </a:r>
                      <a:r>
                        <a:rPr lang="en-US" sz="1000" b="0" i="0" baseline="0" dirty="0" smtClean="0"/>
                        <a:t>complicated.</a:t>
                      </a:r>
                    </a:p>
                    <a:p>
                      <a:r>
                        <a:rPr lang="en-US" sz="1000" b="0" i="0" baseline="0" dirty="0" smtClean="0"/>
                        <a:t>In relationships with Io, Leda, </a:t>
                      </a:r>
                      <a:r>
                        <a:rPr lang="en-US" sz="1000" b="0" i="0" baseline="0" dirty="0" err="1" smtClean="0"/>
                        <a:t>Europa</a:t>
                      </a:r>
                      <a:r>
                        <a:rPr lang="en-US" sz="1000" b="0" i="0" baseline="0" dirty="0" smtClean="0"/>
                        <a:t>, </a:t>
                      </a:r>
                      <a:r>
                        <a:rPr lang="en-US" sz="1000" b="0" i="0" baseline="0" dirty="0" err="1" smtClean="0"/>
                        <a:t>Danae</a:t>
                      </a:r>
                      <a:r>
                        <a:rPr lang="en-US" sz="1000" b="0" i="0" baseline="0" dirty="0" smtClean="0"/>
                        <a:t>…</a:t>
                      </a:r>
                      <a:endParaRPr lang="en-US" sz="1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Parents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Cronus</a:t>
                      </a:r>
                      <a:r>
                        <a:rPr lang="en-US" sz="1000" dirty="0" smtClean="0"/>
                        <a:t> (dad), Rhea (mom)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Siblings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Hestia, Demeter, Hades, Poseidon, Hera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Children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Apollo, Artemis, Ares, Aphrodite (maybe), Athena, Dionysus, Hebe, Hephaestus (maybe), Hermes, the Muses, Pan, Persephone, Helen, Heracles (a.k.a. Hercules), </a:t>
                      </a:r>
                      <a:r>
                        <a:rPr lang="en-US" sz="1000" dirty="0" err="1" smtClean="0"/>
                        <a:t>Minos</a:t>
                      </a:r>
                      <a:r>
                        <a:rPr lang="en-US" sz="1000" dirty="0" smtClean="0"/>
                        <a:t>, Orion, </a:t>
                      </a:r>
                      <a:r>
                        <a:rPr lang="en-US" sz="1000" dirty="0" err="1" smtClean="0"/>
                        <a:t>Perseus</a:t>
                      </a:r>
                      <a:r>
                        <a:rPr lang="en-US" sz="1000" dirty="0" smtClean="0"/>
                        <a:t>, and so many more … (see relationship status)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Enemies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My</a:t>
                      </a:r>
                      <a:r>
                        <a:rPr lang="en-US" sz="1000" baseline="0" dirty="0" smtClean="0"/>
                        <a:t> dad, the titans, </a:t>
                      </a:r>
                      <a:r>
                        <a:rPr lang="en-US" sz="1000" baseline="0" dirty="0" err="1" smtClean="0"/>
                        <a:t>Typhon</a:t>
                      </a:r>
                      <a:r>
                        <a:rPr lang="en-US" sz="1000" baseline="0" dirty="0" smtClean="0"/>
                        <a:t>, Echidna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1981200" y="416052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Relationships</a:t>
            </a:r>
            <a:endParaRPr lang="en-US" sz="1200" b="1" dirty="0"/>
          </a:p>
        </p:txBody>
      </p:sp>
      <p:graphicFrame>
        <p:nvGraphicFramePr>
          <p:cNvPr id="60" name="Table 59"/>
          <p:cNvGraphicFramePr>
            <a:graphicFrameLocks noGrp="1"/>
          </p:cNvGraphicFramePr>
          <p:nvPr/>
        </p:nvGraphicFramePr>
        <p:xfrm>
          <a:off x="2057400" y="6693039"/>
          <a:ext cx="4343400" cy="2225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14400"/>
                <a:gridCol w="3429000"/>
              </a:tblGrid>
              <a:tr h="289560"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Likes</a:t>
                      </a:r>
                      <a:endParaRPr lang="en-US" sz="1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/>
                        <a:t>The sky, lightening bolts, oak</a:t>
                      </a:r>
                      <a:r>
                        <a:rPr lang="en-US" sz="1000" b="0" baseline="0" dirty="0" smtClean="0"/>
                        <a:t> trees, eagles</a:t>
                      </a:r>
                      <a:endParaRPr lang="en-US" sz="1000" b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Activities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Throwing lightening at people,</a:t>
                      </a:r>
                      <a:r>
                        <a:rPr lang="en-US" sz="1000" baseline="0" dirty="0" smtClean="0"/>
                        <a:t> punishing my enemies, disguising myself as animals to seduce innocent young maidens</a:t>
                      </a:r>
                      <a:endParaRPr lang="en-US" sz="1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Quotations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"It's a man's world." 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– James Brown</a:t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"If you must break the law, do it to seize power: in all other cases observe it." 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– Julius Caesar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Music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Lightning Strikes by Aerosmith,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Stairway to Heaven by Led Zeppelin,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Jupiter from The Planets by </a:t>
                      </a:r>
                      <a:r>
                        <a:rPr lang="en-US" sz="1000" dirty="0" err="1" smtClean="0"/>
                        <a:t>Holst</a:t>
                      </a:r>
                      <a:r>
                        <a:rPr lang="en-US" sz="1000" dirty="0" smtClean="0"/>
                        <a:t>,</a:t>
                      </a:r>
                      <a:r>
                        <a:rPr lang="en-US" sz="1000" baseline="0" dirty="0" smtClean="0"/>
                        <a:t> Thunderstruck by AC/DC</a:t>
                      </a:r>
                      <a:endParaRPr lang="en-US" sz="1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Movies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I Think I Love My Wife,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The Godfather,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Clash of the Titans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1981200" y="641604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Interests</a:t>
            </a:r>
            <a:endParaRPr lang="en-US" sz="1200" b="1" dirty="0"/>
          </a:p>
        </p:txBody>
      </p:sp>
      <p:pic>
        <p:nvPicPr>
          <p:cNvPr id="1026" name="Picture 2" descr="http://2.bp.blogspot.com/-gU6J-EXJaLo/Tmnik-vvaSI/AAAAAAAAArE/P3MTAZZEDFQ/s1600/olympian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676649"/>
            <a:ext cx="685800" cy="666751"/>
          </a:xfrm>
          <a:prstGeom prst="rect">
            <a:avLst/>
          </a:prstGeom>
          <a:noFill/>
        </p:spPr>
      </p:pic>
      <p:pic>
        <p:nvPicPr>
          <p:cNvPr id="1028" name="Picture 4" descr="http://edge.ebaumsworld.com/mediaFiles/picture/190494/95871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4419600"/>
            <a:ext cx="685800" cy="685659"/>
          </a:xfrm>
          <a:prstGeom prst="rect">
            <a:avLst/>
          </a:prstGeom>
          <a:noFill/>
        </p:spPr>
      </p:pic>
      <p:pic>
        <p:nvPicPr>
          <p:cNvPr id="65" name="Picture 2" descr="http://images.fanpop.com/images/image_uploads/Zeus--greek-mythology-687267_1024_768.jpg"/>
          <p:cNvPicPr>
            <a:picLocks noChangeAspect="1" noChangeArrowheads="1"/>
          </p:cNvPicPr>
          <p:nvPr/>
        </p:nvPicPr>
        <p:blipFill>
          <a:blip r:embed="rId6" cstate="print"/>
          <a:srcRect l="21875" r="18750"/>
          <a:stretch>
            <a:fillRect/>
          </a:stretch>
        </p:blipFill>
        <p:spPr bwMode="auto">
          <a:xfrm>
            <a:off x="152400" y="533400"/>
            <a:ext cx="1447800" cy="1828977"/>
          </a:xfrm>
          <a:prstGeom prst="rect">
            <a:avLst/>
          </a:prstGeom>
          <a:noFill/>
        </p:spPr>
      </p:pic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3810000" y="0"/>
            <a:ext cx="2286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Zeus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381000"/>
            <a:ext cx="6858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0" y="0"/>
            <a:ext cx="1295400" cy="381000"/>
          </a:xfrm>
          <a:prstGeom prst="rect">
            <a:avLst/>
          </a:prstGeom>
          <a:solidFill>
            <a:srgbClr val="666699"/>
          </a:solidFill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facebook</a:t>
            </a:r>
          </a:p>
        </p:txBody>
      </p:sp>
      <p:sp>
        <p:nvSpPr>
          <p:cNvPr id="6" name="Rectangl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7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/>
              <a:t>View </a:t>
            </a:r>
            <a:r>
              <a:rPr lang="en-US" sz="700" dirty="0" smtClean="0"/>
              <a:t>photos</a:t>
            </a:r>
            <a:endParaRPr lang="en-US" sz="700" dirty="0"/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/>
              <a:t>Send </a:t>
            </a:r>
            <a:r>
              <a:rPr lang="en-US" sz="700" dirty="0" smtClean="0"/>
              <a:t> </a:t>
            </a:r>
            <a:r>
              <a:rPr lang="en-US" sz="700" dirty="0"/>
              <a:t>a message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52400" y="28956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 smtClean="0"/>
              <a:t>Poke</a:t>
            </a:r>
            <a:endParaRPr lang="en-US" sz="700" dirty="0"/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Text Box 2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accent2"/>
                </a:solidFill>
              </a:rPr>
              <a:t>Wall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16" name="Text Box 2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>
            <a:off x="152400" y="3276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152400" y="3276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Photos</a:t>
            </a:r>
          </a:p>
        </p:txBody>
      </p: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838200" y="3886200"/>
            <a:ext cx="838200" cy="468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endParaRPr lang="en-US" sz="800" dirty="0" smtClean="0"/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 dirty="0" smtClean="0"/>
              <a:t>Updated </a:t>
            </a:r>
            <a:r>
              <a:rPr lang="en-US" sz="800" dirty="0"/>
              <a:t>last Tuesday</a:t>
            </a:r>
          </a:p>
        </p:txBody>
      </p:sp>
      <p:sp>
        <p:nvSpPr>
          <p:cNvPr id="21" name="Text Box 38"/>
          <p:cNvSpPr txBox="1">
            <a:spLocks noChangeArrowheads="1"/>
          </p:cNvSpPr>
          <p:nvPr/>
        </p:nvSpPr>
        <p:spPr bwMode="auto">
          <a:xfrm>
            <a:off x="152400" y="3505200"/>
            <a:ext cx="838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2 Albums</a:t>
            </a: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838200" y="4572000"/>
            <a:ext cx="990600" cy="468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endParaRPr lang="en-US" sz="800" smtClean="0"/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 smtClean="0"/>
              <a:t>Updated </a:t>
            </a:r>
            <a:r>
              <a:rPr lang="en-US" sz="800" dirty="0"/>
              <a:t>two months ago</a:t>
            </a: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2819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3657600" y="0"/>
            <a:ext cx="2286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5867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1828800" y="685800"/>
            <a:ext cx="50292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2057400" y="1648599"/>
          <a:ext cx="4343400" cy="1447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14400"/>
                <a:gridCol w="3429000"/>
              </a:tblGrid>
              <a:tr h="289560"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Name</a:t>
                      </a:r>
                      <a:endParaRPr lang="en-US" sz="1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Nickname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Sex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Birthday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Current City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981200" y="13716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Basic Information</a:t>
            </a:r>
            <a:endParaRPr lang="en-US" sz="1200" b="1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057400" y="3446919"/>
          <a:ext cx="4343400" cy="685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14400"/>
                <a:gridCol w="3429000"/>
              </a:tblGrid>
              <a:tr h="289560"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Occupation</a:t>
                      </a:r>
                      <a:endParaRPr lang="en-US" sz="1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b="0" dirty="0" smtClean="0"/>
                    </a:p>
                    <a:p>
                      <a:endParaRPr lang="en-US" sz="1000" b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Education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981200" y="316992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Work and Education</a:t>
            </a:r>
            <a:endParaRPr lang="en-US" sz="1200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057400" y="4437519"/>
          <a:ext cx="4343400" cy="1920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14400"/>
                <a:gridCol w="3429000"/>
              </a:tblGrid>
              <a:tr h="363081"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Relationship</a:t>
                      </a:r>
                      <a:r>
                        <a:rPr lang="en-US" sz="1000" b="0" baseline="0" dirty="0" smtClean="0"/>
                        <a:t> Status</a:t>
                      </a:r>
                      <a:endParaRPr lang="en-US" sz="1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Parents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Siblings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Children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Enemies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981200" y="416052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Relationships</a:t>
            </a:r>
            <a:endParaRPr lang="en-US" sz="1200" b="1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2057400" y="6693039"/>
          <a:ext cx="4343400" cy="2331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14400"/>
                <a:gridCol w="3429000"/>
              </a:tblGrid>
              <a:tr h="289560"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Likes</a:t>
                      </a:r>
                      <a:endParaRPr lang="en-US" sz="1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Activities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Quotations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Music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Movies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981200" y="641604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Interests</a:t>
            </a:r>
            <a:endParaRPr lang="en-US" sz="1200" b="1" dirty="0"/>
          </a:p>
        </p:txBody>
      </p:sp>
      <p:pic>
        <p:nvPicPr>
          <p:cNvPr id="35" name="Picture 2" descr="http://images.fanpop.com/images/image_uploads/Zeus--greek-mythology-687267_1024_768.jpg"/>
          <p:cNvPicPr>
            <a:picLocks noChangeAspect="1" noChangeArrowheads="1"/>
          </p:cNvPicPr>
          <p:nvPr/>
        </p:nvPicPr>
        <p:blipFill>
          <a:blip r:embed="rId4" cstate="print"/>
          <a:srcRect l="21875" r="18750"/>
          <a:stretch>
            <a:fillRect/>
          </a:stretch>
        </p:blipFill>
        <p:spPr bwMode="auto">
          <a:xfrm>
            <a:off x="152400" y="533400"/>
            <a:ext cx="1447800" cy="1828977"/>
          </a:xfrm>
          <a:prstGeom prst="rect">
            <a:avLst/>
          </a:prstGeom>
          <a:noFill/>
        </p:spPr>
      </p:pic>
      <p:sp>
        <p:nvSpPr>
          <p:cNvPr id="36" name="Rectangle 35"/>
          <p:cNvSpPr/>
          <p:nvPr/>
        </p:nvSpPr>
        <p:spPr>
          <a:xfrm>
            <a:off x="152400" y="533400"/>
            <a:ext cx="16002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52400" y="3733800"/>
            <a:ext cx="6858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52400" y="4419600"/>
            <a:ext cx="6858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27"/>
          <p:cNvSpPr>
            <a:spLocks noChangeArrowheads="1"/>
          </p:cNvSpPr>
          <p:nvPr/>
        </p:nvSpPr>
        <p:spPr bwMode="auto">
          <a:xfrm>
            <a:off x="2590800" y="3733800"/>
            <a:ext cx="4114800" cy="6096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0" y="381000"/>
            <a:ext cx="6858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  <a:ln/>
        </p:spPr>
        <p:txBody>
          <a:bodyPr/>
          <a:lstStyle/>
          <a:p>
            <a:r>
              <a:rPr lang="en-US" sz="1400" b="1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0668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9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002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2860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819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3657600" y="0"/>
            <a:ext cx="2286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5867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/>
              <a:t>View </a:t>
            </a:r>
            <a:r>
              <a:rPr lang="en-US" sz="700" dirty="0" smtClean="0"/>
              <a:t>photos</a:t>
            </a:r>
            <a:endParaRPr lang="en-US" sz="700" dirty="0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/>
              <a:t>Send </a:t>
            </a:r>
            <a:r>
              <a:rPr lang="en-US" sz="700" dirty="0" smtClean="0"/>
              <a:t>a </a:t>
            </a:r>
            <a:r>
              <a:rPr lang="en-US" sz="700" dirty="0"/>
              <a:t>message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152400" y="28956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 smtClean="0"/>
              <a:t>Poke</a:t>
            </a:r>
            <a:endParaRPr lang="en-US" sz="700" dirty="0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Wall</a:t>
            </a:r>
          </a:p>
        </p:txBody>
      </p:sp>
      <p:sp>
        <p:nvSpPr>
          <p:cNvPr id="22" name="Text Box 2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Info</a:t>
            </a:r>
          </a:p>
        </p:txBody>
      </p:sp>
      <p:sp>
        <p:nvSpPr>
          <p:cNvPr id="23" name="Text Box 2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Photos</a:t>
            </a: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1752600" y="1524000"/>
            <a:ext cx="51054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18288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1828800" y="1905000"/>
            <a:ext cx="3657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1828800" y="16002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343434"/>
                </a:solidFill>
              </a:rPr>
              <a:t>Write something…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5638800" y="1905000"/>
            <a:ext cx="685800" cy="2444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Share</a:t>
            </a:r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152400" y="3429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152400" y="3276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sp>
        <p:nvSpPr>
          <p:cNvPr id="46" name="Rectangle 54"/>
          <p:cNvSpPr>
            <a:spLocks noChangeArrowheads="1"/>
          </p:cNvSpPr>
          <p:nvPr/>
        </p:nvSpPr>
        <p:spPr bwMode="auto">
          <a:xfrm>
            <a:off x="2590800" y="24384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800" dirty="0"/>
          </a:p>
        </p:txBody>
      </p:sp>
      <p:sp>
        <p:nvSpPr>
          <p:cNvPr id="47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3" name="Rectangle 27"/>
          <p:cNvSpPr>
            <a:spLocks noChangeArrowheads="1"/>
          </p:cNvSpPr>
          <p:nvPr/>
        </p:nvSpPr>
        <p:spPr bwMode="auto">
          <a:xfrm>
            <a:off x="2590800" y="3048000"/>
            <a:ext cx="4114800" cy="6096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54"/>
          <p:cNvSpPr>
            <a:spLocks noChangeArrowheads="1"/>
          </p:cNvSpPr>
          <p:nvPr/>
        </p:nvSpPr>
        <p:spPr bwMode="auto">
          <a:xfrm>
            <a:off x="3124200" y="3048000"/>
            <a:ext cx="358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800" dirty="0"/>
          </a:p>
        </p:txBody>
      </p:sp>
      <p:sp>
        <p:nvSpPr>
          <p:cNvPr id="66" name="Rectangle 54"/>
          <p:cNvSpPr>
            <a:spLocks noChangeArrowheads="1"/>
          </p:cNvSpPr>
          <p:nvPr/>
        </p:nvSpPr>
        <p:spPr bwMode="auto">
          <a:xfrm>
            <a:off x="3124200" y="37338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800" dirty="0"/>
          </a:p>
        </p:txBody>
      </p:sp>
      <p:sp>
        <p:nvSpPr>
          <p:cNvPr id="69" name="Rectangle 54"/>
          <p:cNvSpPr>
            <a:spLocks noChangeArrowheads="1"/>
          </p:cNvSpPr>
          <p:nvPr/>
        </p:nvSpPr>
        <p:spPr bwMode="auto">
          <a:xfrm>
            <a:off x="2590800" y="44196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800" dirty="0"/>
          </a:p>
        </p:txBody>
      </p:sp>
      <p:sp>
        <p:nvSpPr>
          <p:cNvPr id="72" name="Rectangle 54"/>
          <p:cNvSpPr>
            <a:spLocks noChangeArrowheads="1"/>
          </p:cNvSpPr>
          <p:nvPr/>
        </p:nvSpPr>
        <p:spPr bwMode="auto">
          <a:xfrm>
            <a:off x="2590800" y="50292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dirty="0" smtClean="0"/>
              <a:t>. 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800" dirty="0"/>
          </a:p>
        </p:txBody>
      </p:sp>
      <p:sp>
        <p:nvSpPr>
          <p:cNvPr id="75" name="Rectangle 27"/>
          <p:cNvSpPr>
            <a:spLocks noChangeArrowheads="1"/>
          </p:cNvSpPr>
          <p:nvPr/>
        </p:nvSpPr>
        <p:spPr bwMode="auto">
          <a:xfrm>
            <a:off x="2590800" y="5715000"/>
            <a:ext cx="4114800" cy="7620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54"/>
          <p:cNvSpPr>
            <a:spLocks noChangeArrowheads="1"/>
          </p:cNvSpPr>
          <p:nvPr/>
        </p:nvSpPr>
        <p:spPr bwMode="auto">
          <a:xfrm>
            <a:off x="3124200" y="5715000"/>
            <a:ext cx="358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800" dirty="0"/>
          </a:p>
        </p:txBody>
      </p:sp>
      <p:sp>
        <p:nvSpPr>
          <p:cNvPr id="78" name="Rectangle 54"/>
          <p:cNvSpPr>
            <a:spLocks noChangeArrowheads="1"/>
          </p:cNvSpPr>
          <p:nvPr/>
        </p:nvSpPr>
        <p:spPr bwMode="auto">
          <a:xfrm>
            <a:off x="2590800" y="6530008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800" dirty="0"/>
          </a:p>
        </p:txBody>
      </p:sp>
      <p:sp>
        <p:nvSpPr>
          <p:cNvPr id="82" name="Rectangle 27"/>
          <p:cNvSpPr>
            <a:spLocks noChangeArrowheads="1"/>
          </p:cNvSpPr>
          <p:nvPr/>
        </p:nvSpPr>
        <p:spPr bwMode="auto">
          <a:xfrm>
            <a:off x="2590800" y="7162800"/>
            <a:ext cx="4114800" cy="6096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54"/>
          <p:cNvSpPr>
            <a:spLocks noChangeArrowheads="1"/>
          </p:cNvSpPr>
          <p:nvPr/>
        </p:nvSpPr>
        <p:spPr bwMode="auto">
          <a:xfrm>
            <a:off x="3124200" y="71628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800" dirty="0"/>
          </a:p>
        </p:txBody>
      </p:sp>
      <p:sp>
        <p:nvSpPr>
          <p:cNvPr id="85" name="Rectangle 27"/>
          <p:cNvSpPr>
            <a:spLocks noChangeArrowheads="1"/>
          </p:cNvSpPr>
          <p:nvPr/>
        </p:nvSpPr>
        <p:spPr bwMode="auto">
          <a:xfrm>
            <a:off x="2590800" y="7848600"/>
            <a:ext cx="4114800" cy="6096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54"/>
          <p:cNvSpPr>
            <a:spLocks noChangeArrowheads="1"/>
          </p:cNvSpPr>
          <p:nvPr/>
        </p:nvSpPr>
        <p:spPr bwMode="auto">
          <a:xfrm>
            <a:off x="3124200" y="7848600"/>
            <a:ext cx="358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dirty="0" smtClean="0"/>
              <a:t>. </a:t>
            </a:r>
            <a:endParaRPr lang="en-US" sz="800" dirty="0"/>
          </a:p>
        </p:txBody>
      </p:sp>
      <p:sp>
        <p:nvSpPr>
          <p:cNvPr id="88" name="Rectangle 27"/>
          <p:cNvSpPr>
            <a:spLocks noChangeArrowheads="1"/>
          </p:cNvSpPr>
          <p:nvPr/>
        </p:nvSpPr>
        <p:spPr bwMode="auto">
          <a:xfrm>
            <a:off x="2590800" y="8534400"/>
            <a:ext cx="4114800" cy="6096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54"/>
          <p:cNvSpPr>
            <a:spLocks noChangeArrowheads="1"/>
          </p:cNvSpPr>
          <p:nvPr/>
        </p:nvSpPr>
        <p:spPr bwMode="auto">
          <a:xfrm>
            <a:off x="3124200" y="85344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800" dirty="0"/>
          </a:p>
        </p:txBody>
      </p:sp>
      <p:sp>
        <p:nvSpPr>
          <p:cNvPr id="70" name="Rectangle 69"/>
          <p:cNvSpPr/>
          <p:nvPr/>
        </p:nvSpPr>
        <p:spPr>
          <a:xfrm>
            <a:off x="76200" y="3657600"/>
            <a:ext cx="533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85800" y="3657600"/>
            <a:ext cx="533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295400" y="3657600"/>
            <a:ext cx="533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6200" y="4419600"/>
            <a:ext cx="533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85800" y="4419600"/>
            <a:ext cx="533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295400" y="4419600"/>
            <a:ext cx="533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981200" y="2438400"/>
            <a:ext cx="533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1981200" y="4419600"/>
            <a:ext cx="533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981200" y="5029200"/>
            <a:ext cx="533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2590800" y="3048000"/>
            <a:ext cx="533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2590800" y="3733800"/>
            <a:ext cx="533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2590800" y="5715000"/>
            <a:ext cx="533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1981200" y="6553200"/>
            <a:ext cx="533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590800" y="7162800"/>
            <a:ext cx="533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590800" y="7848600"/>
            <a:ext cx="533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2590800" y="8534400"/>
            <a:ext cx="533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152400" y="533400"/>
            <a:ext cx="16002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573</Words>
  <Application>Microsoft Office PowerPoint</Application>
  <PresentationFormat>On-screen Show (4:3)</PresentationFormat>
  <Paragraphs>153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facebook</vt:lpstr>
      <vt:lpstr>Slide 2</vt:lpstr>
      <vt:lpstr>Slide 3</vt:lpstr>
      <vt:lpstr>facebook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facebook</dc:title>
  <dc:creator>Allison</dc:creator>
  <cp:lastModifiedBy>Allison</cp:lastModifiedBy>
  <cp:revision>6</cp:revision>
  <dcterms:created xsi:type="dcterms:W3CDTF">2012-07-17T17:13:04Z</dcterms:created>
  <dcterms:modified xsi:type="dcterms:W3CDTF">2012-07-17T20:05:55Z</dcterms:modified>
</cp:coreProperties>
</file>